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352" y="11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AB1A14-9DF7-41D7-9B19-9904DDAA2EA7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9501A2-1E64-494D-BE7E-C8EF33C54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9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01A2-1E64-494D-BE7E-C8EF33C540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1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9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4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2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5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1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8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7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1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872C4-19A8-40A3-AA90-8A4D5888887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18F0-2241-4F07-AEB0-DB00186D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5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971800" y="3810000"/>
            <a:ext cx="1409701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742890"/>
            <a:ext cx="5410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cap="none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JasmineUPC" pitchFamily="18" charset="-34"/>
              </a:rPr>
              <a:t>CHRISTMAS TOURNAMENT</a:t>
            </a:r>
            <a:endParaRPr lang="en-US" sz="2000" cap="none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JasmineUPC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914400"/>
            <a:ext cx="7315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kern="2100" cap="none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Microsoft Tai Le" pitchFamily="34" charset="0"/>
              </a:rPr>
              <a:t>BATTLE</a:t>
            </a:r>
            <a:r>
              <a:rPr lang="en-US" sz="3600" kern="2100" cap="none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JasmineUPC" pitchFamily="18" charset="-34"/>
              </a:rPr>
              <a:t>        STATES</a:t>
            </a:r>
            <a:endParaRPr lang="en-US" sz="2400" kern="2100" cap="none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Jasmine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1018401"/>
            <a:ext cx="1142999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cap="none" spc="30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OF THE</a:t>
            </a:r>
            <a:endParaRPr lang="en-US" sz="1200" cap="none" spc="30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1237565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JasmineUPC" pitchFamily="18" charset="-34"/>
                <a:cs typeface="JasmineUPC" pitchFamily="18" charset="-34"/>
              </a:rPr>
              <a:t>DEC </a:t>
            </a:r>
            <a:r>
              <a:rPr lang="en-US" sz="105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JasmineUPC" pitchFamily="18" charset="-34"/>
                <a:cs typeface="JasmineUPC" pitchFamily="18" charset="-34"/>
              </a:rPr>
              <a:t>26-27-28, 2019</a:t>
            </a:r>
            <a:endParaRPr lang="en-US" sz="1050" dirty="0">
              <a:ln>
                <a:solidFill>
                  <a:srgbClr val="006600"/>
                </a:solidFill>
              </a:ln>
              <a:solidFill>
                <a:srgbClr val="006600"/>
              </a:solidFill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600200"/>
            <a:ext cx="59436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1000" y="380999"/>
            <a:ext cx="6096000" cy="838051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06379" y="3827747"/>
            <a:ext cx="5342021" cy="26516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66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000" y="3949664"/>
            <a:ext cx="5342021" cy="2651691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25051" y="3164128"/>
            <a:ext cx="3104148" cy="9564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52862" y="3227889"/>
            <a:ext cx="3104148" cy="95641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27419" y="2717800"/>
            <a:ext cx="1335506" cy="6376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779294" y="2781561"/>
            <a:ext cx="1335506" cy="571239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19400" y="3962400"/>
            <a:ext cx="1335506" cy="604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55230" y="4038599"/>
            <a:ext cx="1335506" cy="533401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925051" y="6229695"/>
            <a:ext cx="3104148" cy="9564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852862" y="6293456"/>
            <a:ext cx="3104148" cy="95641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27419" y="5783367"/>
            <a:ext cx="1335506" cy="6376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743200" y="5847129"/>
            <a:ext cx="1335506" cy="55367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7010400"/>
            <a:ext cx="1371600" cy="62203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743200" y="7086600"/>
            <a:ext cx="1371600" cy="5334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15" idx="1"/>
          </p:cNvCxnSpPr>
          <p:nvPr/>
        </p:nvCxnSpPr>
        <p:spPr>
          <a:xfrm flipH="1" flipV="1">
            <a:off x="457200" y="5275509"/>
            <a:ext cx="304800" cy="1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096000" y="5287541"/>
            <a:ext cx="3048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61164"/>
              </p:ext>
            </p:extLst>
          </p:nvPr>
        </p:nvGraphicFramePr>
        <p:xfrm>
          <a:off x="1066800" y="7802880"/>
          <a:ext cx="487680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024"/>
                <a:gridCol w="1290918"/>
                <a:gridCol w="1290918"/>
                <a:gridCol w="1290918"/>
                <a:gridCol w="502024"/>
              </a:tblGrid>
              <a:tr h="33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797342" y="1611868"/>
            <a:ext cx="126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BOYS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8600" y="18288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-150" dirty="0" smtClean="0">
                <a:latin typeface="Bookman Old Style" pitchFamily="18" charset="0"/>
              </a:rPr>
              <a:t>CONSOLATION BRACKET</a:t>
            </a:r>
            <a:endParaRPr lang="en-US" sz="1400" b="1" spc="-150" dirty="0">
              <a:latin typeface="Bookman Old Style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14800" y="18288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-150" dirty="0" smtClean="0">
                <a:latin typeface="Bookman Old Style" pitchFamily="18" charset="0"/>
              </a:rPr>
              <a:t>WINNERS BRACKET</a:t>
            </a:r>
            <a:endParaRPr lang="en-US" sz="1400" b="1" spc="-150" dirty="0">
              <a:latin typeface="Bookman Old Style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97342" y="1981200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1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12/26/19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76400" y="2667000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2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12/27/19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18283" y="2667000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2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12/27/19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5800" y="3424535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3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12/28/19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08883" y="3429000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3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12/28/19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791325" y="2895600"/>
            <a:ext cx="133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1</a:t>
            </a:r>
            <a:r>
              <a:rPr lang="en-US" sz="1200" dirty="0" smtClean="0">
                <a:latin typeface="Bodoni MT" pitchFamily="18" charset="0"/>
              </a:rPr>
              <a:t>          11:30 AM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52862" y="3124200"/>
            <a:ext cx="310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pPr algn="ctr"/>
            <a:r>
              <a:rPr lang="en-US" sz="1200" dirty="0" smtClean="0">
                <a:latin typeface="Bodoni MT" pitchFamily="18" charset="0"/>
              </a:rPr>
              <a:t>Murphy, NC</a:t>
            </a:r>
          </a:p>
          <a:p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5</a:t>
            </a:r>
            <a:r>
              <a:rPr lang="en-US" sz="1200" dirty="0" smtClean="0">
                <a:latin typeface="Bodoni MT" pitchFamily="18" charset="0"/>
              </a:rPr>
              <a:t>    11:30 AM                                 </a:t>
            </a:r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7</a:t>
            </a:r>
            <a:r>
              <a:rPr lang="en-US" sz="1200" dirty="0" smtClean="0">
                <a:latin typeface="Bodoni MT" pitchFamily="18" charset="0"/>
              </a:rPr>
              <a:t>     5:30 PM</a:t>
            </a:r>
          </a:p>
          <a:p>
            <a:pPr algn="ctr"/>
            <a:r>
              <a:rPr lang="en-US" sz="1200" dirty="0" smtClean="0">
                <a:latin typeface="Bodoni MT" pitchFamily="18" charset="0"/>
              </a:rPr>
              <a:t>Walhalla, SC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79295" y="2438400"/>
            <a:ext cx="1347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doni MT" pitchFamily="18" charset="0"/>
              </a:rPr>
              <a:t>Lumpkin Co, GA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97342" y="3962400"/>
            <a:ext cx="131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2</a:t>
            </a:r>
            <a:r>
              <a:rPr lang="en-US" sz="1200" dirty="0" smtClean="0">
                <a:latin typeface="Bodoni MT" pitchFamily="18" charset="0"/>
              </a:rPr>
              <a:t>          </a:t>
            </a:r>
            <a:r>
              <a:rPr lang="en-US" sz="1200" dirty="0" smtClean="0">
                <a:latin typeface="Bodoni MT" pitchFamily="18" charset="0"/>
              </a:rPr>
              <a:t>2:30 </a:t>
            </a:r>
            <a:r>
              <a:rPr lang="en-US" sz="1200" dirty="0" smtClean="0">
                <a:latin typeface="Bodoni MT" pitchFamily="18" charset="0"/>
              </a:rPr>
              <a:t>PM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97342" y="4648200"/>
            <a:ext cx="1317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doni MT" pitchFamily="18" charset="0"/>
              </a:rPr>
              <a:t>Union Co., GA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72608" y="5590401"/>
            <a:ext cx="1317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doni MT" pitchFamily="18" charset="0"/>
              </a:rPr>
              <a:t>Polk Co, TN</a:t>
            </a:r>
            <a:endParaRPr lang="en-US" sz="1200" dirty="0" smtClean="0">
              <a:latin typeface="Bodoni MT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52862" y="6400800"/>
            <a:ext cx="310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doni MT" pitchFamily="18" charset="0"/>
              </a:rPr>
              <a:t>Hayesville, NC</a:t>
            </a:r>
          </a:p>
          <a:p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6</a:t>
            </a:r>
            <a:r>
              <a:rPr lang="en-US" sz="1200" dirty="0" smtClean="0">
                <a:latin typeface="Bodoni MT" pitchFamily="18" charset="0"/>
              </a:rPr>
              <a:t>       2:30 PM                              </a:t>
            </a:r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8</a:t>
            </a:r>
            <a:r>
              <a:rPr lang="en-US" sz="1200" dirty="0" smtClean="0">
                <a:latin typeface="Bodoni MT" pitchFamily="18" charset="0"/>
              </a:rPr>
              <a:t>       8:30 PM</a:t>
            </a:r>
          </a:p>
          <a:p>
            <a:pPr algn="ctr"/>
            <a:r>
              <a:rPr lang="en-US" sz="1200" dirty="0" err="1" smtClean="0">
                <a:latin typeface="Bodoni MT" pitchFamily="18" charset="0"/>
              </a:rPr>
              <a:t>Armuchee</a:t>
            </a:r>
            <a:r>
              <a:rPr lang="en-US" sz="1200" dirty="0" smtClean="0">
                <a:latin typeface="Bodoni MT" pitchFamily="18" charset="0"/>
              </a:rPr>
              <a:t>, GA</a:t>
            </a:r>
            <a:endParaRPr lang="en-US" sz="1200" dirty="0" smtClean="0">
              <a:latin typeface="Bodoni MT" pitchFamily="18" charset="0"/>
            </a:endParaRPr>
          </a:p>
          <a:p>
            <a:endParaRPr lang="en-US" sz="1200" dirty="0" smtClean="0">
              <a:latin typeface="Bodoni MT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43200" y="5791200"/>
            <a:ext cx="13174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3</a:t>
            </a:r>
            <a:r>
              <a:rPr lang="en-US" sz="1200" dirty="0" smtClean="0">
                <a:latin typeface="Bodoni MT" pitchFamily="18" charset="0"/>
              </a:rPr>
              <a:t>          </a:t>
            </a:r>
            <a:r>
              <a:rPr lang="en-US" sz="1200" dirty="0" smtClean="0">
                <a:latin typeface="Bodoni MT" pitchFamily="18" charset="0"/>
              </a:rPr>
              <a:t>5:30 </a:t>
            </a:r>
            <a:r>
              <a:rPr lang="en-US" sz="1200" dirty="0" smtClean="0">
                <a:latin typeface="Bodoni MT" pitchFamily="18" charset="0"/>
              </a:rPr>
              <a:t>PM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97342" y="7010400"/>
            <a:ext cx="131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4</a:t>
            </a:r>
            <a:r>
              <a:rPr lang="en-US" sz="1200" dirty="0" smtClean="0">
                <a:latin typeface="Bodoni MT" pitchFamily="18" charset="0"/>
              </a:rPr>
              <a:t>           8:30 PM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532467" y="7472065"/>
            <a:ext cx="388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300" dirty="0" smtClean="0">
              <a:latin typeface="Bodoni MT" pitchFamily="18" charset="0"/>
            </a:endParaRPr>
          </a:p>
          <a:p>
            <a:pPr algn="ctr"/>
            <a:r>
              <a:rPr lang="en-US" sz="1300" dirty="0" smtClean="0">
                <a:latin typeface="Bodoni MT" pitchFamily="18" charset="0"/>
              </a:rPr>
              <a:t>Towns Co., GA</a:t>
            </a:r>
          </a:p>
          <a:p>
            <a:r>
              <a:rPr lang="en-US" sz="1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10</a:t>
            </a:r>
            <a:r>
              <a:rPr lang="en-US" sz="1300" dirty="0" smtClean="0">
                <a:latin typeface="Bodoni MT" pitchFamily="18" charset="0"/>
              </a:rPr>
              <a:t>       </a:t>
            </a:r>
          </a:p>
          <a:p>
            <a:r>
              <a:rPr lang="en-US" sz="1300" dirty="0" smtClean="0">
                <a:latin typeface="Bodoni MT" pitchFamily="18" charset="0"/>
              </a:rPr>
              <a:t>      2:30 PM                                          </a:t>
            </a:r>
            <a:r>
              <a:rPr lang="en-US" sz="1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11</a:t>
            </a:r>
            <a:r>
              <a:rPr lang="en-US" sz="1300" dirty="0" smtClean="0">
                <a:latin typeface="Bodoni MT" pitchFamily="18" charset="0"/>
              </a:rPr>
              <a:t>       5:30 PM</a:t>
            </a:r>
            <a:endParaRPr lang="en-US" sz="1300" dirty="0">
              <a:latin typeface="Bodoni MT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62000" y="4960203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9</a:t>
            </a:r>
            <a:r>
              <a:rPr lang="en-US" sz="1200" dirty="0" smtClean="0">
                <a:latin typeface="Bodoni MT" pitchFamily="18" charset="0"/>
              </a:rPr>
              <a:t>        11:30 AM                                                                               </a:t>
            </a:r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12</a:t>
            </a:r>
            <a:r>
              <a:rPr lang="en-US" sz="1200" dirty="0" smtClean="0">
                <a:latin typeface="Bodoni MT" pitchFamily="18" charset="0"/>
              </a:rPr>
              <a:t>        8:30 PM</a:t>
            </a:r>
          </a:p>
          <a:p>
            <a:r>
              <a:rPr lang="en-US" sz="1200" dirty="0">
                <a:latin typeface="Bodoni MT" pitchFamily="18" charset="0"/>
              </a:rPr>
              <a:t> </a:t>
            </a:r>
            <a:r>
              <a:rPr lang="en-US" sz="1200" dirty="0" smtClean="0">
                <a:latin typeface="Bodoni MT" pitchFamily="18" charset="0"/>
              </a:rPr>
              <a:t>                                                                                                           </a:t>
            </a:r>
            <a:r>
              <a:rPr lang="en-US" sz="1200" i="1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latin typeface="Bodoni MT" pitchFamily="18" charset="0"/>
              </a:rPr>
              <a:t>CHAMPION</a:t>
            </a:r>
            <a:endParaRPr lang="en-US" sz="1200" i="1" dirty="0">
              <a:ln>
                <a:solidFill>
                  <a:srgbClr val="003300"/>
                </a:solidFill>
              </a:ln>
              <a:solidFill>
                <a:srgbClr val="003300"/>
              </a:solidFill>
              <a:latin typeface="Bodoni MT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95400" y="85167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odoni MT" pitchFamily="18" charset="0"/>
              </a:rPr>
              <a:t>W6</a:t>
            </a:r>
            <a:endParaRPr lang="en-US" sz="1000" dirty="0">
              <a:latin typeface="Bodoni MT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34000" y="76023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odoni MT" pitchFamily="18" charset="0"/>
              </a:rPr>
              <a:t>L7</a:t>
            </a:r>
            <a:endParaRPr lang="en-US" sz="1000" dirty="0">
              <a:latin typeface="Bodoni MT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34000" y="85167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odoni MT" pitchFamily="18" charset="0"/>
              </a:rPr>
              <a:t>L8</a:t>
            </a:r>
            <a:endParaRPr lang="en-US" sz="1000" dirty="0">
              <a:latin typeface="Bodoni MT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524000" y="8516779"/>
            <a:ext cx="396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latin typeface="Bodoni MT" pitchFamily="18" charset="0"/>
              </a:rPr>
              <a:t>Bottom Team in Bracket is Home Team and Will Wear White Uniforms</a:t>
            </a:r>
            <a:endParaRPr lang="en-US" sz="900" i="1" dirty="0">
              <a:latin typeface="Bodoni MT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66800" y="8153400"/>
            <a:ext cx="533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10200" y="8153400"/>
            <a:ext cx="533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548063" y="7785614"/>
            <a:ext cx="130943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548063" y="8534400"/>
            <a:ext cx="130943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14800" y="8534400"/>
            <a:ext cx="130943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36371" y="7792661"/>
            <a:ext cx="130943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555770" y="7774469"/>
            <a:ext cx="1" cy="75993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5445807" y="7785614"/>
            <a:ext cx="1" cy="75993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2" descr="C:\Users\KHolloway\AppData\Local\Microsoft\Windows\Temporary Internet Files\Content.IE5\IQY5QTA5\MC90043704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4269">
            <a:off x="5318078" y="755168"/>
            <a:ext cx="802081" cy="7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KHolloway\AppData\Local\Microsoft\Windows\Temporary Internet Files\Content.IE5\CWPY261A\MC90043619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4269">
            <a:off x="5516722" y="642193"/>
            <a:ext cx="841857" cy="57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C:\Users\KHolloway\AppData\Local\Microsoft\Windows\Temporary Internet Files\Content.IE5\6BDN4ZPM\MC90043977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8660">
            <a:off x="191498" y="220568"/>
            <a:ext cx="418334" cy="41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1295400" y="76023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odoni MT" pitchFamily="18" charset="0"/>
              </a:rPr>
              <a:t>W5</a:t>
            </a:r>
            <a:endParaRPr lang="en-US" sz="1000" dirty="0">
              <a:latin typeface="Bodoni MT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486400" y="8153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3</a:t>
            </a:r>
            <a:r>
              <a:rPr lang="en-US" sz="1200" i="1" baseline="300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rd</a:t>
            </a:r>
            <a:r>
              <a:rPr lang="en-US" sz="1200" i="1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 Place</a:t>
            </a:r>
            <a:endParaRPr lang="en-US" sz="1200" i="1" dirty="0">
              <a:ln>
                <a:solidFill>
                  <a:srgbClr val="003300"/>
                </a:solidFill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pic>
        <p:nvPicPr>
          <p:cNvPr id="1027" name="Picture 3" descr="C:\Users\Kelly\AppData\Local\Microsoft\Windows\Temporary Internet Files\Content.IE5\OK55YRD4\MC90001465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448151">
            <a:off x="5875603" y="965149"/>
            <a:ext cx="268568" cy="215897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838199" y="304800"/>
            <a:ext cx="457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skerville Old Face" pitchFamily="18" charset="0"/>
              </a:rPr>
              <a:t>	</a:t>
            </a:r>
            <a:r>
              <a:rPr lang="en-US" sz="3600" dirty="0" smtClean="0">
                <a:latin typeface="Baskerville Old Face" pitchFamily="18" charset="0"/>
              </a:rPr>
              <a:t>2019</a:t>
            </a:r>
            <a:r>
              <a:rPr lang="en-US" sz="3600" dirty="0" smtClean="0">
                <a:latin typeface="Baskerville Old Face" pitchFamily="18" charset="0"/>
              </a:rPr>
              <a:t>		</a:t>
            </a:r>
            <a:r>
              <a:rPr lang="en-US" sz="2400" dirty="0" smtClean="0">
                <a:latin typeface="Baskerville Old Face" pitchFamily="18" charset="0"/>
              </a:rPr>
              <a:t>26</a:t>
            </a:r>
            <a:r>
              <a:rPr lang="en-US" sz="2400" baseline="30000" dirty="0" smtClean="0">
                <a:latin typeface="Baskerville Old Face" pitchFamily="18" charset="0"/>
              </a:rPr>
              <a:t>th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Annual</a:t>
            </a:r>
            <a:endParaRPr lang="en-US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3810000"/>
            <a:ext cx="1409701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742890"/>
            <a:ext cx="5410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cap="none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JasmineUPC" pitchFamily="18" charset="-34"/>
              </a:rPr>
              <a:t>CHRISTMAS TOURNAMENT</a:t>
            </a:r>
            <a:endParaRPr lang="en-US" sz="2000" cap="none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Jasmine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7315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kern="2100" cap="none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Microsoft Tai Le" pitchFamily="34" charset="0"/>
              </a:rPr>
              <a:t>BATTLE</a:t>
            </a:r>
            <a:r>
              <a:rPr lang="en-US" sz="3600" kern="2100" cap="none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JasmineUPC" pitchFamily="18" charset="-34"/>
              </a:rPr>
              <a:t>        STATES</a:t>
            </a:r>
            <a:endParaRPr lang="en-US" sz="2400" kern="2100" cap="none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JasmineUPC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018401"/>
            <a:ext cx="1142999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cap="none" spc="30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OF THE</a:t>
            </a:r>
            <a:endParaRPr lang="en-US" sz="1200" cap="none" spc="30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499" y="1270000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JasmineUPC" pitchFamily="18" charset="-34"/>
                <a:cs typeface="JasmineUPC" pitchFamily="18" charset="-34"/>
              </a:rPr>
              <a:t>DEC </a:t>
            </a:r>
            <a:r>
              <a:rPr lang="en-US" sz="105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  <a:latin typeface="JasmineUPC" pitchFamily="18" charset="-34"/>
                <a:cs typeface="JasmineUPC" pitchFamily="18" charset="-34"/>
              </a:rPr>
              <a:t>26-27-28, 2019</a:t>
            </a:r>
            <a:endParaRPr lang="en-US" sz="1050" dirty="0">
              <a:ln>
                <a:solidFill>
                  <a:srgbClr val="006600"/>
                </a:solidFill>
              </a:ln>
              <a:solidFill>
                <a:srgbClr val="006600"/>
              </a:solidFill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600200"/>
            <a:ext cx="59436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1000" y="380999"/>
            <a:ext cx="6096000" cy="838051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6379" y="3827747"/>
            <a:ext cx="5342021" cy="26516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66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3949664"/>
            <a:ext cx="5342021" cy="2651691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25051" y="3164128"/>
            <a:ext cx="3104148" cy="9564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52862" y="3227889"/>
            <a:ext cx="3104148" cy="95641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27419" y="2717800"/>
            <a:ext cx="1335506" cy="6376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79294" y="2781561"/>
            <a:ext cx="1335506" cy="571239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19400" y="3962400"/>
            <a:ext cx="1335506" cy="604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55230" y="4038599"/>
            <a:ext cx="1335506" cy="533401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25051" y="6229695"/>
            <a:ext cx="3104148" cy="9564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52862" y="6293456"/>
            <a:ext cx="3104148" cy="95641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27419" y="5783367"/>
            <a:ext cx="1335506" cy="6376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5847129"/>
            <a:ext cx="1335506" cy="55367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819400" y="7010400"/>
            <a:ext cx="1371600" cy="62203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43200" y="7086600"/>
            <a:ext cx="1371600" cy="5334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1"/>
          </p:cNvCxnSpPr>
          <p:nvPr/>
        </p:nvCxnSpPr>
        <p:spPr>
          <a:xfrm flipH="1" flipV="1">
            <a:off x="457200" y="5275509"/>
            <a:ext cx="304800" cy="1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5287541"/>
            <a:ext cx="3048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61164"/>
              </p:ext>
            </p:extLst>
          </p:nvPr>
        </p:nvGraphicFramePr>
        <p:xfrm>
          <a:off x="1066800" y="7802880"/>
          <a:ext cx="4876802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024"/>
                <a:gridCol w="1290918"/>
                <a:gridCol w="1290918"/>
                <a:gridCol w="1290918"/>
                <a:gridCol w="502024"/>
              </a:tblGrid>
              <a:tr h="33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797342" y="1611868"/>
            <a:ext cx="126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GIRLS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18288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-150" dirty="0" smtClean="0">
                <a:latin typeface="Bookman Old Style" pitchFamily="18" charset="0"/>
              </a:rPr>
              <a:t>CONSOLATION BRACKET</a:t>
            </a:r>
            <a:endParaRPr lang="en-US" sz="1400" b="1" spc="-150" dirty="0"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14800" y="18288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-150" dirty="0" smtClean="0">
                <a:latin typeface="Bookman Old Style" pitchFamily="18" charset="0"/>
              </a:rPr>
              <a:t>WINNERS BRACKET</a:t>
            </a:r>
            <a:endParaRPr lang="en-US" sz="1400" b="1" spc="-150" dirty="0">
              <a:latin typeface="Bookman Old Style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97342" y="1976736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1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12/26/19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6400" y="2667000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2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12/27/19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7053" y="2662535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2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12/27/19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800" y="3424535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3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12/28/19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08883" y="3429000"/>
            <a:ext cx="1263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okman Old Style" pitchFamily="18" charset="0"/>
              </a:rPr>
              <a:t>DAY 3</a:t>
            </a:r>
          </a:p>
          <a:p>
            <a:pPr algn="ctr"/>
            <a:r>
              <a:rPr lang="en-US" sz="1200" dirty="0" smtClean="0">
                <a:latin typeface="Bookman Old Style" pitchFamily="18" charset="0"/>
              </a:rPr>
              <a:t>12/28/19</a:t>
            </a:r>
            <a:endParaRPr lang="en-US" sz="1200" dirty="0">
              <a:latin typeface="Bookman Old Style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91325" y="2895600"/>
            <a:ext cx="133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1</a:t>
            </a:r>
            <a:r>
              <a:rPr lang="en-US" sz="1200" dirty="0" smtClean="0">
                <a:latin typeface="Bodoni MT" pitchFamily="18" charset="0"/>
              </a:rPr>
              <a:t>          10:00 AM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52862" y="3124200"/>
            <a:ext cx="310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pPr algn="ctr"/>
            <a:r>
              <a:rPr lang="en-US" sz="1200" dirty="0" smtClean="0">
                <a:latin typeface="Bodoni MT" pitchFamily="18" charset="0"/>
              </a:rPr>
              <a:t>Murphy, NC</a:t>
            </a:r>
          </a:p>
          <a:p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5</a:t>
            </a:r>
            <a:r>
              <a:rPr lang="en-US" sz="1200" dirty="0" smtClean="0">
                <a:latin typeface="Bodoni MT" pitchFamily="18" charset="0"/>
              </a:rPr>
              <a:t>    10:00 AM                                 </a:t>
            </a:r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7</a:t>
            </a:r>
            <a:r>
              <a:rPr lang="en-US" sz="1200" dirty="0" smtClean="0">
                <a:latin typeface="Bodoni MT" pitchFamily="18" charset="0"/>
              </a:rPr>
              <a:t>     4:00 PM</a:t>
            </a:r>
          </a:p>
          <a:p>
            <a:pPr algn="ctr"/>
            <a:r>
              <a:rPr lang="en-US" sz="1200" dirty="0" smtClean="0">
                <a:latin typeface="Bodoni MT" pitchFamily="18" charset="0"/>
              </a:rPr>
              <a:t>Walhalla, SC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43200" y="2438401"/>
            <a:ext cx="1371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doni MT" pitchFamily="18" charset="0"/>
              </a:rPr>
              <a:t>Lumpkin Co., GA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97342" y="3962400"/>
            <a:ext cx="131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2</a:t>
            </a:r>
            <a:r>
              <a:rPr lang="en-US" sz="1200" dirty="0" smtClean="0">
                <a:latin typeface="Bodoni MT" pitchFamily="18" charset="0"/>
              </a:rPr>
              <a:t>          </a:t>
            </a:r>
            <a:r>
              <a:rPr lang="en-US" sz="1200" dirty="0" smtClean="0">
                <a:latin typeface="Bodoni MT" pitchFamily="18" charset="0"/>
              </a:rPr>
              <a:t>1:00 </a:t>
            </a:r>
            <a:r>
              <a:rPr lang="en-US" sz="1200" dirty="0" smtClean="0">
                <a:latin typeface="Bodoni MT" pitchFamily="18" charset="0"/>
              </a:rPr>
              <a:t>PM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4495800"/>
            <a:ext cx="131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latin typeface="Bodoni MT" pitchFamily="18" charset="0"/>
            </a:endParaRPr>
          </a:p>
          <a:p>
            <a:pPr algn="ctr"/>
            <a:r>
              <a:rPr lang="en-US" sz="1200" dirty="0" smtClean="0">
                <a:latin typeface="Bodoni MT" pitchFamily="18" charset="0"/>
              </a:rPr>
              <a:t>Union Co., GA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91325" y="5585577"/>
            <a:ext cx="1317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doni MT" pitchFamily="18" charset="0"/>
              </a:rPr>
              <a:t>Hokes Bluff, AL</a:t>
            </a:r>
            <a:endParaRPr lang="en-US" sz="1200" dirty="0" smtClean="0">
              <a:latin typeface="Bodoni MT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52862" y="6400800"/>
            <a:ext cx="310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odoni MT" pitchFamily="18" charset="0"/>
              </a:rPr>
              <a:t>Hayesville, NC</a:t>
            </a:r>
          </a:p>
          <a:p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6</a:t>
            </a:r>
            <a:r>
              <a:rPr lang="en-US" sz="1200" dirty="0" smtClean="0">
                <a:latin typeface="Bodoni MT" pitchFamily="18" charset="0"/>
              </a:rPr>
              <a:t>       1:00 PM                              </a:t>
            </a:r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8</a:t>
            </a:r>
            <a:r>
              <a:rPr lang="en-US" sz="1200" dirty="0" smtClean="0">
                <a:latin typeface="Bodoni MT" pitchFamily="18" charset="0"/>
              </a:rPr>
              <a:t>       7:00 PM</a:t>
            </a:r>
          </a:p>
          <a:p>
            <a:pPr algn="ctr"/>
            <a:r>
              <a:rPr lang="en-US" sz="1200" dirty="0" smtClean="0">
                <a:latin typeface="Bodoni MT" pitchFamily="18" charset="0"/>
              </a:rPr>
              <a:t>Polk Co., TN</a:t>
            </a:r>
            <a:endParaRPr lang="en-US" sz="1200" dirty="0" smtClean="0">
              <a:latin typeface="Bodoni MT" pitchFamily="18" charset="0"/>
            </a:endParaRPr>
          </a:p>
          <a:p>
            <a:endParaRPr lang="en-US" sz="1200" dirty="0" smtClean="0">
              <a:latin typeface="Bodoni MT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43200" y="5791200"/>
            <a:ext cx="13174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pPr algn="ctr"/>
            <a:r>
              <a:rPr lang="en-US" sz="1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3</a:t>
            </a:r>
            <a:r>
              <a:rPr lang="en-US" sz="1200" dirty="0" smtClean="0">
                <a:latin typeface="Bodoni MT" pitchFamily="18" charset="0"/>
              </a:rPr>
              <a:t>          </a:t>
            </a:r>
            <a:r>
              <a:rPr lang="en-US" sz="1200" dirty="0" smtClean="0">
                <a:latin typeface="Bodoni MT" pitchFamily="18" charset="0"/>
              </a:rPr>
              <a:t>4:00 </a:t>
            </a:r>
            <a:r>
              <a:rPr lang="en-US" sz="1200" dirty="0" smtClean="0">
                <a:latin typeface="Bodoni MT" pitchFamily="18" charset="0"/>
              </a:rPr>
              <a:t>PM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97342" y="7010400"/>
            <a:ext cx="131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pPr algn="ctr"/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4</a:t>
            </a:r>
            <a:r>
              <a:rPr lang="en-US" sz="1200" dirty="0" smtClean="0">
                <a:latin typeface="Bodoni MT" pitchFamily="18" charset="0"/>
              </a:rPr>
              <a:t>            7:00 PM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55770" y="7446412"/>
            <a:ext cx="388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300" dirty="0" smtClean="0">
              <a:latin typeface="Bodoni MT" pitchFamily="18" charset="0"/>
            </a:endParaRPr>
          </a:p>
          <a:p>
            <a:pPr algn="ctr"/>
            <a:r>
              <a:rPr lang="en-US" sz="1300" dirty="0" smtClean="0">
                <a:latin typeface="Bodoni MT" pitchFamily="18" charset="0"/>
              </a:rPr>
              <a:t>Towns Co., GA</a:t>
            </a:r>
          </a:p>
          <a:p>
            <a:r>
              <a:rPr lang="en-US" sz="1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10</a:t>
            </a:r>
            <a:r>
              <a:rPr lang="en-US" sz="1300" dirty="0" smtClean="0">
                <a:latin typeface="Bodoni MT" pitchFamily="18" charset="0"/>
              </a:rPr>
              <a:t>      </a:t>
            </a:r>
          </a:p>
          <a:p>
            <a:r>
              <a:rPr lang="en-US" sz="1300" dirty="0" smtClean="0">
                <a:latin typeface="Bodoni MT" pitchFamily="18" charset="0"/>
              </a:rPr>
              <a:t>       1:00 PM                                          </a:t>
            </a:r>
            <a:r>
              <a:rPr lang="en-US" sz="1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11</a:t>
            </a:r>
            <a:r>
              <a:rPr lang="en-US" sz="1300" dirty="0" smtClean="0">
                <a:latin typeface="Bodoni MT" pitchFamily="18" charset="0"/>
              </a:rPr>
              <a:t>       4:00 PM</a:t>
            </a:r>
            <a:endParaRPr lang="en-US" sz="1300" dirty="0">
              <a:latin typeface="Bodoni MT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6010" y="4571254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Bodoni MT" pitchFamily="18" charset="0"/>
            </a:endParaRPr>
          </a:p>
          <a:p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9</a:t>
            </a:r>
            <a:r>
              <a:rPr lang="en-US" sz="1200" dirty="0" smtClean="0">
                <a:latin typeface="Bodoni MT" pitchFamily="18" charset="0"/>
              </a:rPr>
              <a:t>  </a:t>
            </a:r>
          </a:p>
          <a:p>
            <a:r>
              <a:rPr lang="en-US" sz="1200" dirty="0" smtClean="0">
                <a:latin typeface="Bodoni MT" pitchFamily="18" charset="0"/>
              </a:rPr>
              <a:t> 10:00 AM                                                                               </a:t>
            </a:r>
            <a:r>
              <a:rPr lang="en-US" sz="1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12</a:t>
            </a:r>
            <a:r>
              <a:rPr lang="en-US" sz="1200" dirty="0" smtClean="0">
                <a:latin typeface="Bodoni MT" pitchFamily="18" charset="0"/>
              </a:rPr>
              <a:t>        7:00 PM</a:t>
            </a:r>
          </a:p>
          <a:p>
            <a:r>
              <a:rPr lang="en-US" sz="1200" dirty="0">
                <a:latin typeface="Bodoni MT" pitchFamily="18" charset="0"/>
              </a:rPr>
              <a:t> </a:t>
            </a:r>
            <a:r>
              <a:rPr lang="en-US" sz="1200" dirty="0" smtClean="0">
                <a:latin typeface="Bodoni MT" pitchFamily="18" charset="0"/>
              </a:rPr>
              <a:t>                                                                                                           </a:t>
            </a:r>
            <a:r>
              <a:rPr lang="en-US" sz="1200" i="1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latin typeface="Bodoni MT" pitchFamily="18" charset="0"/>
              </a:rPr>
              <a:t>CHAMPION</a:t>
            </a:r>
            <a:endParaRPr lang="en-US" sz="1200" i="1" dirty="0">
              <a:ln>
                <a:solidFill>
                  <a:srgbClr val="003300"/>
                </a:solidFill>
              </a:ln>
              <a:solidFill>
                <a:srgbClr val="003300"/>
              </a:solidFill>
              <a:latin typeface="Bodoni MT" pitchFamily="18" charset="0"/>
            </a:endParaRPr>
          </a:p>
          <a:p>
            <a:r>
              <a:rPr lang="en-US" sz="1200" dirty="0" smtClean="0">
                <a:latin typeface="Bodoni MT" pitchFamily="18" charset="0"/>
              </a:rPr>
              <a:t>		</a:t>
            </a:r>
            <a:endParaRPr lang="en-US" sz="1200" dirty="0">
              <a:latin typeface="Bodoni MT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95400" y="85167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odoni MT" pitchFamily="18" charset="0"/>
              </a:rPr>
              <a:t>W6</a:t>
            </a:r>
            <a:endParaRPr lang="en-US" sz="1000" dirty="0">
              <a:latin typeface="Bodoni MT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0" y="76023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odoni MT" pitchFamily="18" charset="0"/>
              </a:rPr>
              <a:t>L7</a:t>
            </a:r>
            <a:endParaRPr lang="en-US" sz="1000" dirty="0">
              <a:latin typeface="Bodoni MT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34000" y="85167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odoni MT" pitchFamily="18" charset="0"/>
              </a:rPr>
              <a:t>L8</a:t>
            </a:r>
            <a:endParaRPr lang="en-US" sz="1000" dirty="0">
              <a:latin typeface="Bodoni MT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4000" y="8516779"/>
            <a:ext cx="396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latin typeface="Bodoni MT" pitchFamily="18" charset="0"/>
              </a:rPr>
              <a:t>Bottom Team in Bracket is Home Team and Will Wear White Uniforms</a:t>
            </a:r>
            <a:endParaRPr lang="en-US" sz="900" i="1" dirty="0">
              <a:latin typeface="Bodoni MT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1066800" y="8153400"/>
            <a:ext cx="533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10200" y="8153400"/>
            <a:ext cx="533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548063" y="7785614"/>
            <a:ext cx="130943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548063" y="8534400"/>
            <a:ext cx="130943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114800" y="8534400"/>
            <a:ext cx="130943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36371" y="7792661"/>
            <a:ext cx="130943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555770" y="7774469"/>
            <a:ext cx="1" cy="75993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445807" y="7785614"/>
            <a:ext cx="1" cy="75993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C:\Users\KHolloway\AppData\Local\Microsoft\Windows\Temporary Internet Files\Content.IE5\IQY5QTA5\MC90043704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4269">
            <a:off x="5318078" y="755168"/>
            <a:ext cx="802081" cy="7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6" descr="C:\Users\KHolloway\AppData\Local\Microsoft\Windows\Temporary Internet Files\Content.IE5\CWPY261A\MC90043619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4269">
            <a:off x="5516722" y="642193"/>
            <a:ext cx="841857" cy="57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9" descr="C:\Users\KHolloway\AppData\Local\Microsoft\Windows\Temporary Internet Files\Content.IE5\6BDN4ZPM\MC90043977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8660">
            <a:off x="191498" y="220568"/>
            <a:ext cx="418334" cy="41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295400" y="7602379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odoni MT" pitchFamily="18" charset="0"/>
              </a:rPr>
              <a:t>W5</a:t>
            </a:r>
            <a:endParaRPr lang="en-US" sz="1000" dirty="0">
              <a:latin typeface="Bodoni MT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86400" y="8153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3</a:t>
            </a:r>
            <a:r>
              <a:rPr lang="en-US" sz="1200" i="1" baseline="300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rd</a:t>
            </a:r>
            <a:r>
              <a:rPr lang="en-US" sz="1200" i="1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 Place</a:t>
            </a:r>
            <a:endParaRPr lang="en-US" sz="1200" i="1" dirty="0">
              <a:ln>
                <a:solidFill>
                  <a:srgbClr val="003300"/>
                </a:solidFill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pic>
        <p:nvPicPr>
          <p:cNvPr id="63" name="Picture 3" descr="C:\Users\Kelly\AppData\Local\Microsoft\Windows\Temporary Internet Files\Content.IE5\OK55YRD4\MC90001465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48151">
            <a:off x="5875603" y="965149"/>
            <a:ext cx="268568" cy="215897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609600" y="304800"/>
            <a:ext cx="4832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skerville Old Face" pitchFamily="18" charset="0"/>
              </a:rPr>
              <a:t>          </a:t>
            </a:r>
            <a:r>
              <a:rPr lang="en-US" sz="3600" dirty="0" smtClean="0">
                <a:latin typeface="Baskerville Old Face" pitchFamily="18" charset="0"/>
              </a:rPr>
              <a:t>2019</a:t>
            </a:r>
            <a:r>
              <a:rPr lang="en-US" sz="3600" dirty="0" smtClean="0">
                <a:latin typeface="Baskerville Old Face" pitchFamily="18" charset="0"/>
              </a:rPr>
              <a:t>	  </a:t>
            </a:r>
            <a:r>
              <a:rPr lang="en-US" sz="2400" dirty="0" smtClean="0">
                <a:latin typeface="Baskerville Old Face" pitchFamily="18" charset="0"/>
              </a:rPr>
              <a:t>26</a:t>
            </a:r>
            <a:r>
              <a:rPr lang="en-US" sz="2400" baseline="30000" dirty="0" smtClean="0">
                <a:latin typeface="Baskerville Old Face" pitchFamily="18" charset="0"/>
              </a:rPr>
              <a:t>th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smtClean="0">
                <a:latin typeface="Baskerville Old Face" pitchFamily="18" charset="0"/>
              </a:rPr>
              <a:t>Annual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235</Words>
  <Application>Microsoft Office PowerPoint</Application>
  <PresentationFormat>On-screen Show (4:3)</PresentationFormat>
  <Paragraphs>100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KHolloway</dc:creator>
  <cp:lastModifiedBy>JMelton</cp:lastModifiedBy>
  <cp:revision>55</cp:revision>
  <cp:lastPrinted>2015-11-23T20:55:31Z</cp:lastPrinted>
  <dcterms:created xsi:type="dcterms:W3CDTF">2012-12-06T00:15:43Z</dcterms:created>
  <dcterms:modified xsi:type="dcterms:W3CDTF">2019-11-20T19:27:56Z</dcterms:modified>
</cp:coreProperties>
</file>